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9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7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18/09/14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18/09/14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18/09/14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18/09/14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18/09/14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18/09/14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18/09/14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18/09/14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671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378941"/>
            <a:ext cx="9144000" cy="923330"/>
          </a:xfrm>
          <a:prstGeom prst="rect">
            <a:avLst/>
          </a:prstGeom>
          <a:solidFill>
            <a:schemeClr val="bg1">
              <a:lumMod val="65000"/>
              <a:alpha val="88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</a:t>
            </a:r>
            <a:r>
              <a:rPr lang="en-A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e-fur know what to watch</a:t>
            </a:r>
            <a:endParaRPr lang="en-AU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682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310" b="9310"/>
          <a:stretch>
            <a:fillRect/>
          </a:stretch>
        </p:blipFill>
        <p:spPr>
          <a:xfrm>
            <a:off x="-1941993" y="0"/>
            <a:ext cx="12469965" cy="6858000"/>
          </a:xfrm>
        </p:spPr>
      </p:pic>
      <p:sp>
        <p:nvSpPr>
          <p:cNvPr id="5" name="Rectangle 4"/>
          <p:cNvSpPr/>
          <p:nvPr/>
        </p:nvSpPr>
        <p:spPr>
          <a:xfrm>
            <a:off x="0" y="250730"/>
            <a:ext cx="9144000" cy="1754327"/>
          </a:xfrm>
          <a:prstGeom prst="rect">
            <a:avLst/>
          </a:prstGeom>
          <a:solidFill>
            <a:schemeClr val="bg1">
              <a:lumMod val="65000"/>
              <a:alpha val="88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If only someone could help meow-t</a:t>
            </a:r>
            <a:endParaRPr lang="en-AU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289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16 at 11.17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78" y="0"/>
            <a:ext cx="925778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697199"/>
            <a:ext cx="9144000" cy="923330"/>
          </a:xfrm>
          <a:prstGeom prst="rect">
            <a:avLst/>
          </a:prstGeom>
          <a:solidFill>
            <a:schemeClr val="bg1">
              <a:lumMod val="65000"/>
              <a:alpha val="88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Money Kitty</a:t>
            </a:r>
            <a:endParaRPr lang="en-AU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474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15 at 2.06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944337" cy="6906375"/>
          </a:xfrm>
          <a:prstGeom prst="rect">
            <a:avLst/>
          </a:prstGeom>
        </p:spPr>
      </p:pic>
      <p:pic>
        <p:nvPicPr>
          <p:cNvPr id="3" name="Picture 2" descr="Screen Shot 2014-09-15 at 2.0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046" y="-1"/>
            <a:ext cx="86868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373123"/>
            <a:ext cx="9144000" cy="923330"/>
          </a:xfrm>
          <a:prstGeom prst="rect">
            <a:avLst/>
          </a:prstGeom>
          <a:solidFill>
            <a:schemeClr val="bg1">
              <a:lumMod val="65000"/>
              <a:alpha val="88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HappiTails</a:t>
            </a:r>
            <a:r>
              <a:rPr lang="en-A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with Doge</a:t>
            </a:r>
            <a:endParaRPr lang="en-AU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550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>
          <a:xfrm>
            <a:off x="-783313" y="0"/>
            <a:ext cx="12469964" cy="6858000"/>
          </a:xfrm>
        </p:spPr>
      </p:pic>
      <p:sp>
        <p:nvSpPr>
          <p:cNvPr id="5" name="Rectangle 4"/>
          <p:cNvSpPr/>
          <p:nvPr/>
        </p:nvSpPr>
        <p:spPr>
          <a:xfrm>
            <a:off x="0" y="665151"/>
            <a:ext cx="9144000" cy="923330"/>
          </a:xfrm>
          <a:prstGeom prst="rect">
            <a:avLst/>
          </a:prstGeom>
          <a:solidFill>
            <a:schemeClr val="bg1">
              <a:lumMod val="65000"/>
              <a:alpha val="88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Claw-some!</a:t>
            </a:r>
            <a:endParaRPr lang="en-AU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396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1510</TotalTime>
  <Words>24</Words>
  <Application>Microsoft Macintosh PowerPoint</Application>
  <PresentationFormat>On-screen Show (4:3)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New South Wales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Jade Feng</dc:creator>
  <cp:lastModifiedBy>Jade Feng</cp:lastModifiedBy>
  <cp:revision>4</cp:revision>
  <dcterms:created xsi:type="dcterms:W3CDTF">2014-09-17T23:42:01Z</dcterms:created>
  <dcterms:modified xsi:type="dcterms:W3CDTF">2014-09-19T00:52:41Z</dcterms:modified>
</cp:coreProperties>
</file>